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93" r:id="rId2"/>
    <p:sldId id="494" r:id="rId3"/>
    <p:sldId id="496" r:id="rId4"/>
    <p:sldId id="497" r:id="rId5"/>
    <p:sldId id="498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zemek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3" autoAdjust="0"/>
    <p:restoredTop sz="74237" autoAdjust="0"/>
  </p:normalViewPr>
  <p:slideViewPr>
    <p:cSldViewPr>
      <p:cViewPr>
        <p:scale>
          <a:sx n="66" d="100"/>
          <a:sy n="66" d="100"/>
        </p:scale>
        <p:origin x="-141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8A5E2-A232-4D28-B42C-579517E1073D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AD50A-9919-4F53-B1A4-AECADF22F59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69249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AD50A-9919-4F53-B1A4-AECADF22F597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AD50A-9919-4F53-B1A4-AECADF22F597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AD50A-9919-4F53-B1A4-AECADF22F597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AD50A-9919-4F53-B1A4-AECADF22F597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AD50A-9919-4F53-B1A4-AECADF22F597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11A7B-F267-4620-AA73-91949776ED13}" type="datetimeFigureOut">
              <a:rPr lang="pl-PL" smtClean="0"/>
              <a:pPr/>
              <a:t>2012-04-11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17B5C-C7BF-4D38-BD87-7616105521F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ut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71600" y="2132856"/>
            <a:ext cx="4316053" cy="305395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49530" tIns="49530" rIns="49530" bIns="49530" numCol="1" spcCol="1270" anchor="t" anchorCtr="0">
            <a:noAutofit/>
          </a:bodyPr>
          <a:lstStyle/>
          <a:p>
            <a:pPr lvl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3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</p:txBody>
      </p:sp>
      <p:pic>
        <p:nvPicPr>
          <p:cNvPr id="22" name="Picture 7"/>
          <p:cNvPicPr>
            <a:picLocks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32240" y="6093296"/>
            <a:ext cx="1877796" cy="462679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11560" y="548680"/>
            <a:ext cx="5004048" cy="229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ytuł 6"/>
          <p:cNvSpPr txBox="1">
            <a:spLocks/>
          </p:cNvSpPr>
          <p:nvPr/>
        </p:nvSpPr>
        <p:spPr>
          <a:xfrm>
            <a:off x="1403648" y="2708920"/>
            <a:ext cx="6696744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Koukaam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KNR-090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Obsługa 4 kanałów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Zapis na 1 dysku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HDD SATA I lub II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do 2 TB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Bardzo prosty montaż dysku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Komunikacja IE,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FireFox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Safari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Urządzenie zbudowane na systemie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linux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158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71600" y="2132856"/>
            <a:ext cx="4316053" cy="305395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49530" tIns="49530" rIns="49530" bIns="49530" numCol="1" spcCol="1270" anchor="t" anchorCtr="0">
            <a:noAutofit/>
          </a:bodyPr>
          <a:lstStyle/>
          <a:p>
            <a:pPr lvl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3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</p:txBody>
      </p:sp>
      <p:pic>
        <p:nvPicPr>
          <p:cNvPr id="22" name="Picture 7"/>
          <p:cNvPicPr>
            <a:picLocks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32240" y="6093296"/>
            <a:ext cx="1877796" cy="462679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71600" y="476672"/>
            <a:ext cx="3824435" cy="261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ytuł 6"/>
          <p:cNvSpPr txBox="1">
            <a:spLocks/>
          </p:cNvSpPr>
          <p:nvPr/>
        </p:nvSpPr>
        <p:spPr>
          <a:xfrm>
            <a:off x="359024" y="2780928"/>
            <a:ext cx="8784976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Koukaam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KNR-200;</a:t>
            </a:r>
            <a:r>
              <a:rPr kumimoji="0" lang="pl-PL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KNR-202; KNR-206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Obsługa 8; 12; 16 kanałów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Zapis na 2 dyskach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HDD SATA I lub II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do 2 TB każdy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Możliwość budowy RAID 1; 0;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Możliwość zapisu linearnego (4 TB przestrzeni dyskowej)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Komunikacja IE,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FireFox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Safari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Urządzenie zbudowane na systemie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linux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158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71600" y="2132856"/>
            <a:ext cx="4316053" cy="305395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49530" tIns="49530" rIns="49530" bIns="49530" numCol="1" spcCol="1270" anchor="t" anchorCtr="0">
            <a:noAutofit/>
          </a:bodyPr>
          <a:lstStyle/>
          <a:p>
            <a:pPr lvl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3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</p:txBody>
      </p:sp>
      <p:pic>
        <p:nvPicPr>
          <p:cNvPr id="22" name="Picture 7"/>
          <p:cNvPicPr>
            <a:picLocks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32240" y="6093296"/>
            <a:ext cx="1877796" cy="462679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71600" y="510975"/>
            <a:ext cx="3824435" cy="254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ytuł 6"/>
          <p:cNvSpPr txBox="1">
            <a:spLocks/>
          </p:cNvSpPr>
          <p:nvPr/>
        </p:nvSpPr>
        <p:spPr>
          <a:xfrm>
            <a:off x="359024" y="2780928"/>
            <a:ext cx="8784976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Koukaam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KRR-416;</a:t>
            </a:r>
            <a:r>
              <a:rPr kumimoji="0" lang="pl-PL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KNR-424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Montaż typu RACK – wysokość 1U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Obsługa 16; 24 kanałów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Zapis na 4 dyskach HDD SATA I lub II do 2 TB każdy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Opcjonalnie zasilanie redundantne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Komunikacja IE,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FireFox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Safari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Urządzenie zbudowane na systemie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linux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158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71600" y="2132856"/>
            <a:ext cx="4316053" cy="305395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49530" tIns="49530" rIns="49530" bIns="49530" numCol="1" spcCol="1270" anchor="t" anchorCtr="0">
            <a:noAutofit/>
          </a:bodyPr>
          <a:lstStyle/>
          <a:p>
            <a:pPr lvl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3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</p:txBody>
      </p:sp>
      <p:pic>
        <p:nvPicPr>
          <p:cNvPr id="22" name="Picture 7"/>
          <p:cNvPicPr>
            <a:picLocks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32240" y="6093296"/>
            <a:ext cx="1877796" cy="462679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16303" y="510975"/>
            <a:ext cx="2935029" cy="254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ytuł 6"/>
          <p:cNvSpPr txBox="1">
            <a:spLocks/>
          </p:cNvSpPr>
          <p:nvPr/>
        </p:nvSpPr>
        <p:spPr>
          <a:xfrm>
            <a:off x="359024" y="2780928"/>
            <a:ext cx="8784976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pl-P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Koukaam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NETIO-230B -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Zarządzalna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listwa zasilająca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Obsługa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zdalna przez interfejs RJ-45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Funkcja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Watchdog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Możliwość podłączenia 4 urządzeń elektrycznych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Komunikacja IE,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FireFox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Chrom, Opera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Możliwość stosowanie komend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CGI 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Możliwość komunikacji przez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Telnet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158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71600" y="2132856"/>
            <a:ext cx="4316053" cy="305395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49530" tIns="49530" rIns="49530" bIns="49530" numCol="1" spcCol="1270" anchor="t" anchorCtr="0">
            <a:noAutofit/>
          </a:bodyPr>
          <a:lstStyle/>
          <a:p>
            <a:pPr lvl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3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  <a:p>
            <a:pPr marL="57150" lvl="1" indent="-57150" algn="l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pl-PL" sz="1000" kern="1200" dirty="0"/>
          </a:p>
        </p:txBody>
      </p:sp>
      <p:pic>
        <p:nvPicPr>
          <p:cNvPr id="22" name="Picture 7"/>
          <p:cNvPicPr>
            <a:picLocks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32240" y="6093296"/>
            <a:ext cx="1877796" cy="462679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16303" y="782086"/>
            <a:ext cx="2935029" cy="200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ytuł 6"/>
          <p:cNvSpPr txBox="1">
            <a:spLocks/>
          </p:cNvSpPr>
          <p:nvPr/>
        </p:nvSpPr>
        <p:spPr>
          <a:xfrm>
            <a:off x="359024" y="2348880"/>
            <a:ext cx="8784976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Zalety rejestratorów </a:t>
            </a:r>
            <a:r>
              <a:rPr kumimoji="0" lang="pl-PL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Koukaam</a:t>
            </a:r>
            <a:r>
              <a:rPr kumimoji="0" lang="pl-PL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lang="pl-PL" sz="2800" b="1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Przejrzysty i łatwy sposób zarządzania rejestratorami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Duża wydajność i stabilność urządzeń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Komunikacja przy pomocy przeglądarek internetowych  IE, </a:t>
            </a:r>
            <a:r>
              <a:rPr lang="pl-PL" sz="28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FireFox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Safari pozwala na współdziałanie z systemami Windows, Linux, MAC</a:t>
            </a:r>
          </a:p>
          <a:p>
            <a:pPr lvl="0">
              <a:spcBef>
                <a:spcPct val="0"/>
              </a:spcBef>
              <a:buFont typeface="Wingdings" pitchFamily="2" charset="2"/>
              <a:buChar char="§"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Niskie koszty zakupu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158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11894</TotalTime>
  <Words>233</Words>
  <Application>Microsoft Office PowerPoint</Application>
  <PresentationFormat>Pokaz na ekranie (4:3)</PresentationFormat>
  <Paragraphs>76</Paragraphs>
  <Slides>5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Motyw pakietu Office</vt:lpstr>
      <vt:lpstr>Slajd 1</vt:lpstr>
      <vt:lpstr>Slajd 2</vt:lpstr>
      <vt:lpstr>Slajd 3</vt:lpstr>
      <vt:lpstr>Slajd 4</vt:lpstr>
      <vt:lpstr>Slajd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maciej</dc:creator>
  <cp:lastModifiedBy>Dobrogniew</cp:lastModifiedBy>
  <cp:revision>359</cp:revision>
  <dcterms:created xsi:type="dcterms:W3CDTF">2010-03-08T08:47:29Z</dcterms:created>
  <dcterms:modified xsi:type="dcterms:W3CDTF">2012-04-11T09:08:25Z</dcterms:modified>
</cp:coreProperties>
</file>